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41521-BE96-4132-B552-6FDA8145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F3DA32-C316-4A10-9C31-7D9CFECF6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A9B17-0353-42B3-BA70-C0AC0248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A37EE-ED9B-4281-94DB-E497045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15A80-DCEE-4E11-A0C7-C6F2ECEF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0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3B589-D138-4592-AC60-93E5D26B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C5ADE-ADB4-4BB2-ABD1-4771CCD4E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6C4E4F-4EEF-4BFB-A121-F4E7C28D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01CEF-B1B3-4D33-A2C1-AD3A6E31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6C19F-C928-4812-BBEC-1602671E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9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667B40-A28B-4FD9-972C-037B0A303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AC3924-0BF5-463A-AA49-CF9DE6170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1E8DB-71EE-43B4-A3BE-5D15253E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233A2-4C97-46D6-BB1A-02402EBB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4EBC8-D4A4-4C46-99A9-EBB90AB0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8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48526-075E-4F37-8505-861073A7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E7DC8-BCCD-41AC-9D87-B0CD18B5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CA2B1-F245-47B9-BBB0-10A06DA4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5ED07-5744-44B0-B975-23488351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C974B-4E10-4537-A45A-F20CE170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011ED-7181-4F65-A91A-E87B8C5F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078F25-7ED3-49ED-8A41-990F6035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0EB42-676F-4410-8027-B99243EB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6C0B5-6B41-47D8-85F3-2C7DC4D7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ADC7C-C0A3-45D0-ABB4-6F60BA88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2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26337-62CB-4DA1-B6F4-B5C958FB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9D479-6B88-41A1-ABA5-246D4437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8997D-F9E7-4161-8822-5836A2829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F8560F-21E9-4ADF-8A74-4A57256A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1F6D6-E5CA-4F0F-BBA9-293AE9BA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A4529D-0FFE-4AFD-A745-31B6FB8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6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3052E-13CE-4063-92A9-72253073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CB1526-EC5B-4A83-A583-451AF2382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CD2DC9-844B-4840-9FA5-A716CCD5F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46BF7C-E3B6-4607-8390-1C6D9D366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3BD643-B2C9-49DB-BE89-BA65FCBAA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77EF54-A200-40FD-92E6-6FD764BE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55A4BA-09DF-4E1F-A1AE-3641AB31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2E108-8744-470A-B277-5BA2BDC7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40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6C00A-8348-4CC3-B1C4-5C4A8929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B45A3B-FE0D-40BD-936B-C457E43A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FF28DE-6B1A-4DDF-9709-087CFBA1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7146A-A2C9-4256-8062-35662B3B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3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B0A841-FA1C-4FF8-964E-2D446DED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4FC00B-2139-4674-82FD-0FA6BE50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8B9EF7-9252-47DB-B062-958EB6BD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75960-0095-4D41-8E50-2A17CF13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C60F4-264A-4F78-925D-066F5724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D2358B-560F-45E0-B288-E1A4F6BAC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BF2D1-D725-405B-8FD5-09910C5D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70D205-C9A8-4CBB-B6E7-B0378BBA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E7AB5-622D-4456-AEC5-1ED0EBC2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5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07745-78D5-43F3-9536-5173AEFB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A7F0B-D9ED-4196-874B-38456263D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D9774-8AF5-469C-A665-7A414A099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A23966-E38C-47D8-A675-572E8D8E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62613-B9AC-40FA-9245-A8DB15A8F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D6A7B6-21C9-4565-AB5B-D2CCA961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6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FD6F18-C96E-4E21-908B-769CBE78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A3510A-F8C1-4355-84FF-8A5A1F6BA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D2246-ED70-4587-A4F9-502C6D0A8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0B83B-2F5F-4642-A337-7F32F48F4EE1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6AA70F-2D33-490D-8EF2-D5385C581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2A11E-45B3-48EF-B29C-B458CD556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B93CA-9B00-454F-AB85-DA075944D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3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05F8FB-8F50-4AC4-902A-0B48E6AE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27935" cy="4660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8ADF12-6D93-42C6-BA0C-AA3B09AC042E}"/>
              </a:ext>
            </a:extLst>
          </p:cNvPr>
          <p:cNvSpPr/>
          <p:nvPr/>
        </p:nvSpPr>
        <p:spPr>
          <a:xfrm>
            <a:off x="6718300" y="863600"/>
            <a:ext cx="4191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8DE107-EF2B-41BF-A3E5-88B52059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986" y="1097078"/>
            <a:ext cx="732802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1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3AD70B-CE1F-43BE-BD30-41515CF0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09" y="0"/>
            <a:ext cx="1028278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C011FE-73F6-4CC4-B0AB-9BA24A777882}"/>
              </a:ext>
            </a:extLst>
          </p:cNvPr>
          <p:cNvSpPr/>
          <p:nvPr/>
        </p:nvSpPr>
        <p:spPr>
          <a:xfrm>
            <a:off x="5257800" y="3759200"/>
            <a:ext cx="166370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740B55-4EA9-4A3A-A699-5AAD5B38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62" y="330200"/>
            <a:ext cx="10277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2217E0-5275-4266-9921-94410F78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24D7E3-2909-4B8E-B613-19E3FD91E902}"/>
              </a:ext>
            </a:extLst>
          </p:cNvPr>
          <p:cNvSpPr/>
          <p:nvPr/>
        </p:nvSpPr>
        <p:spPr>
          <a:xfrm>
            <a:off x="4483100" y="5334000"/>
            <a:ext cx="1016000" cy="190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0C21DA-9DE6-4C37-BE60-2CB35EB66B82}"/>
              </a:ext>
            </a:extLst>
          </p:cNvPr>
          <p:cNvSpPr/>
          <p:nvPr/>
        </p:nvSpPr>
        <p:spPr>
          <a:xfrm>
            <a:off x="5359400" y="5892800"/>
            <a:ext cx="1612900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0F78C8-78BC-418A-91CD-AB301123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77" y="-2571750"/>
            <a:ext cx="10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572B64-F9FF-4BC7-8163-AF434CF3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65"/>
            <a:ext cx="12192000" cy="64368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07B715-D70A-42F7-8CF6-3674F516B27B}"/>
              </a:ext>
            </a:extLst>
          </p:cNvPr>
          <p:cNvSpPr/>
          <p:nvPr/>
        </p:nvSpPr>
        <p:spPr>
          <a:xfrm>
            <a:off x="9652000" y="378332"/>
            <a:ext cx="2540000" cy="1158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F1E41-948E-44D4-AA51-319923AE1B3E}"/>
              </a:ext>
            </a:extLst>
          </p:cNvPr>
          <p:cNvSpPr/>
          <p:nvPr/>
        </p:nvSpPr>
        <p:spPr>
          <a:xfrm>
            <a:off x="10058400" y="1206500"/>
            <a:ext cx="1016000" cy="190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4B777-4ABC-4B88-9467-77117748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704466"/>
            <a:ext cx="12192000" cy="64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6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A285F-2B27-4854-99BE-7ABDF881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87" y="1384188"/>
            <a:ext cx="3048425" cy="1600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84FE26-AEE0-45FA-AA20-7CCEFDC40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12" y="1384188"/>
            <a:ext cx="4324954" cy="2715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D76A2-185E-4722-8D37-D775A2DE4549}"/>
              </a:ext>
            </a:extLst>
          </p:cNvPr>
          <p:cNvSpPr txBox="1"/>
          <p:nvPr/>
        </p:nvSpPr>
        <p:spPr>
          <a:xfrm>
            <a:off x="1653411" y="1076411"/>
            <a:ext cx="1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참가자 목록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31D3B-8867-46AC-9F9F-E3BD9134D7EC}"/>
              </a:ext>
            </a:extLst>
          </p:cNvPr>
          <p:cNvSpPr txBox="1"/>
          <p:nvPr/>
        </p:nvSpPr>
        <p:spPr>
          <a:xfrm>
            <a:off x="4771900" y="1076411"/>
            <a:ext cx="2648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참가자 이름에 커서를 갖다 댈 경우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27FA54-0DDD-411B-A979-4BEA78A29683}"/>
              </a:ext>
            </a:extLst>
          </p:cNvPr>
          <p:cNvSpPr/>
          <p:nvPr/>
        </p:nvSpPr>
        <p:spPr>
          <a:xfrm>
            <a:off x="1536700" y="2551190"/>
            <a:ext cx="1016000" cy="190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504E92-90B3-46A1-B0C1-E61726F8B196}"/>
              </a:ext>
            </a:extLst>
          </p:cNvPr>
          <p:cNvSpPr/>
          <p:nvPr/>
        </p:nvSpPr>
        <p:spPr>
          <a:xfrm>
            <a:off x="4585125" y="2551190"/>
            <a:ext cx="1016000" cy="190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E6E013-A0E4-4D9F-B0D1-C63986F691FF}"/>
              </a:ext>
            </a:extLst>
          </p:cNvPr>
          <p:cNvSpPr/>
          <p:nvPr/>
        </p:nvSpPr>
        <p:spPr>
          <a:xfrm>
            <a:off x="3474194" y="2490822"/>
            <a:ext cx="488206" cy="250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DCCF4-2BEF-479E-97D2-4871A5616BCE}"/>
              </a:ext>
            </a:extLst>
          </p:cNvPr>
          <p:cNvSpPr txBox="1"/>
          <p:nvPr/>
        </p:nvSpPr>
        <p:spPr>
          <a:xfrm>
            <a:off x="1130301" y="2798294"/>
            <a:ext cx="294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마이크가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켜져있고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비디오가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꺼져있음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1ABE5F-DF28-4250-B86B-896B3834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38" y="3162675"/>
            <a:ext cx="3029373" cy="4001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D63EE-B133-44C4-9097-FF890A6E3395}"/>
              </a:ext>
            </a:extLst>
          </p:cNvPr>
          <p:cNvSpPr/>
          <p:nvPr/>
        </p:nvSpPr>
        <p:spPr>
          <a:xfrm>
            <a:off x="1591048" y="3261143"/>
            <a:ext cx="1016000" cy="190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15ABA-551B-4619-9E83-A41BC80D182C}"/>
              </a:ext>
            </a:extLst>
          </p:cNvPr>
          <p:cNvSpPr/>
          <p:nvPr/>
        </p:nvSpPr>
        <p:spPr>
          <a:xfrm>
            <a:off x="3492462" y="3248842"/>
            <a:ext cx="488206" cy="250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286A0-0C43-487C-A74C-1FCAC760233C}"/>
              </a:ext>
            </a:extLst>
          </p:cNvPr>
          <p:cNvSpPr txBox="1"/>
          <p:nvPr/>
        </p:nvSpPr>
        <p:spPr>
          <a:xfrm>
            <a:off x="1130301" y="3523209"/>
            <a:ext cx="294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음소거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되어있고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비디오가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켜져있음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CD95F3-B61C-436F-9186-CD2B55B76307}"/>
              </a:ext>
            </a:extLst>
          </p:cNvPr>
          <p:cNvSpPr/>
          <p:nvPr/>
        </p:nvSpPr>
        <p:spPr>
          <a:xfrm>
            <a:off x="6919192" y="2772893"/>
            <a:ext cx="1469973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B79D1F-0330-4DBC-B1AB-C165902F160E}"/>
              </a:ext>
            </a:extLst>
          </p:cNvPr>
          <p:cNvSpPr/>
          <p:nvPr/>
        </p:nvSpPr>
        <p:spPr>
          <a:xfrm>
            <a:off x="6931893" y="3249711"/>
            <a:ext cx="1469973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CA64F4-363C-4724-9A13-DB4406DCC71D}"/>
              </a:ext>
            </a:extLst>
          </p:cNvPr>
          <p:cNvSpPr/>
          <p:nvPr/>
        </p:nvSpPr>
        <p:spPr>
          <a:xfrm>
            <a:off x="5593494" y="2533171"/>
            <a:ext cx="632556" cy="239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8E56DF-0B50-42F4-BE2C-3DB56E74367C}"/>
              </a:ext>
            </a:extLst>
          </p:cNvPr>
          <p:cNvSpPr txBox="1"/>
          <p:nvPr/>
        </p:nvSpPr>
        <p:spPr>
          <a:xfrm>
            <a:off x="3361897" y="2734190"/>
            <a:ext cx="294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마이크 강제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음소거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AFC3055-6974-436D-975D-7188EA05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7153" y="491947"/>
            <a:ext cx="3060457" cy="28226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2A87231-8B93-4EB6-AE7B-4C5BA3EC8694}"/>
              </a:ext>
            </a:extLst>
          </p:cNvPr>
          <p:cNvSpPr txBox="1"/>
          <p:nvPr/>
        </p:nvSpPr>
        <p:spPr>
          <a:xfrm>
            <a:off x="8516378" y="2748960"/>
            <a:ext cx="294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비디오 시작하게끔 요청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AD7A5E-A6E0-4813-93F6-17EB4EF954A1}"/>
              </a:ext>
            </a:extLst>
          </p:cNvPr>
          <p:cNvSpPr txBox="1"/>
          <p:nvPr/>
        </p:nvSpPr>
        <p:spPr>
          <a:xfrm>
            <a:off x="8516378" y="3284185"/>
            <a:ext cx="294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참가자 이름 강제 변경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1DC4CC-B7C5-4765-BB2C-F89D11D99F6C}"/>
              </a:ext>
            </a:extLst>
          </p:cNvPr>
          <p:cNvSpPr/>
          <p:nvPr/>
        </p:nvSpPr>
        <p:spPr>
          <a:xfrm>
            <a:off x="6931893" y="3797037"/>
            <a:ext cx="1469973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54B0DC-23FC-4593-BA97-566074FEBDA9}"/>
              </a:ext>
            </a:extLst>
          </p:cNvPr>
          <p:cNvSpPr txBox="1"/>
          <p:nvPr/>
        </p:nvSpPr>
        <p:spPr>
          <a:xfrm>
            <a:off x="8516378" y="3791415"/>
            <a:ext cx="2946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회의에서 쫓아내기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D884190-323C-44FD-B528-6A61D673B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886" y="4469375"/>
            <a:ext cx="7382896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4F87E3E-07AD-4D01-9EEB-09FFC583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41" y="0"/>
            <a:ext cx="1034171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B12E36-2CD1-45A0-9781-5CBE014C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5EE034-8289-4F41-8304-AC3865BC4171}"/>
              </a:ext>
            </a:extLst>
          </p:cNvPr>
          <p:cNvSpPr/>
          <p:nvPr/>
        </p:nvSpPr>
        <p:spPr>
          <a:xfrm>
            <a:off x="952500" y="6362437"/>
            <a:ext cx="1469973" cy="49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6A349-466F-4327-99DD-F85E28E54C10}"/>
              </a:ext>
            </a:extLst>
          </p:cNvPr>
          <p:cNvSpPr txBox="1"/>
          <p:nvPr/>
        </p:nvSpPr>
        <p:spPr>
          <a:xfrm>
            <a:off x="1028703" y="4872408"/>
            <a:ext cx="34036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좌측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스피커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마이크가 연결되었을 경우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음소거라고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음소거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해제를 반복할 수 있음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우측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캠이 있는 디바이스 한정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비디오 시작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 반복 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F2AF00-A4DB-4224-B400-420560164EE3}"/>
              </a:ext>
            </a:extLst>
          </p:cNvPr>
          <p:cNvSpPr/>
          <p:nvPr/>
        </p:nvSpPr>
        <p:spPr>
          <a:xfrm>
            <a:off x="5461000" y="6362436"/>
            <a:ext cx="2743200" cy="49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FE6D57-B053-488F-9D2A-350CB986EB3B}"/>
              </a:ext>
            </a:extLst>
          </p:cNvPr>
          <p:cNvSpPr/>
          <p:nvPr/>
        </p:nvSpPr>
        <p:spPr>
          <a:xfrm>
            <a:off x="10502900" y="6349736"/>
            <a:ext cx="736600" cy="49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471240-D18C-418A-B294-88E49955E36E}"/>
              </a:ext>
            </a:extLst>
          </p:cNvPr>
          <p:cNvSpPr/>
          <p:nvPr/>
        </p:nvSpPr>
        <p:spPr>
          <a:xfrm>
            <a:off x="10105856" y="5949626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종료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3C4C43-2713-44BA-93A2-414DFE43DD2B}"/>
              </a:ext>
            </a:extLst>
          </p:cNvPr>
          <p:cNvSpPr/>
          <p:nvPr/>
        </p:nvSpPr>
        <p:spPr>
          <a:xfrm>
            <a:off x="5369110" y="5162106"/>
            <a:ext cx="4196983" cy="120032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참가자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참가자 목록 확인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내 참가자들의 채팅 확인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화면공유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디바이스의 화면 공유 가능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기록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진행중인 회의 내용 녹화 가능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245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BEFEB4D-C0EB-4051-B7E6-F5E60F2F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162619"/>
            <a:ext cx="12192000" cy="6431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B20AFB-5562-409F-9002-3398BEB4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565"/>
            <a:ext cx="12192000" cy="64368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46100B-2AE2-48FA-906B-0D8D8B57AE8D}"/>
              </a:ext>
            </a:extLst>
          </p:cNvPr>
          <p:cNvSpPr/>
          <p:nvPr/>
        </p:nvSpPr>
        <p:spPr>
          <a:xfrm>
            <a:off x="3352800" y="1777737"/>
            <a:ext cx="1841500" cy="128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889D72-9F81-4730-B846-C432AE17DB3E}"/>
              </a:ext>
            </a:extLst>
          </p:cNvPr>
          <p:cNvSpPr/>
          <p:nvPr/>
        </p:nvSpPr>
        <p:spPr>
          <a:xfrm>
            <a:off x="3352800" y="3155819"/>
            <a:ext cx="7670800" cy="244488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A1506-C7F6-48BC-B708-5CF106BE2F08}"/>
              </a:ext>
            </a:extLst>
          </p:cNvPr>
          <p:cNvSpPr/>
          <p:nvPr/>
        </p:nvSpPr>
        <p:spPr>
          <a:xfrm>
            <a:off x="10033000" y="5695819"/>
            <a:ext cx="990600" cy="31013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7A87BC-C480-4A36-AAA9-4F9C79DD530C}"/>
              </a:ext>
            </a:extLst>
          </p:cNvPr>
          <p:cNvSpPr/>
          <p:nvPr/>
        </p:nvSpPr>
        <p:spPr>
          <a:xfrm>
            <a:off x="5296894" y="1739753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공유하는 사용자의 디스플레이 전체를 공유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FBF50F-4883-40DE-B328-2C49AD067729}"/>
              </a:ext>
            </a:extLst>
          </p:cNvPr>
          <p:cNvSpPr/>
          <p:nvPr/>
        </p:nvSpPr>
        <p:spPr>
          <a:xfrm>
            <a:off x="7302500" y="4592674"/>
            <a:ext cx="372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나머지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실행중인 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중 하나만 공유할 수 있음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E013CD-D27D-4453-A0AA-F668401F3E65}"/>
              </a:ext>
            </a:extLst>
          </p:cNvPr>
          <p:cNvSpPr/>
          <p:nvPr/>
        </p:nvSpPr>
        <p:spPr>
          <a:xfrm>
            <a:off x="5526638" y="564990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공유 버튼 </a:t>
            </a:r>
            <a:r>
              <a:rPr lang="ko-KR" altLang="en-US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클릭시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모든 참가자에게 화면이 공유됨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21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0A2B2F-637B-426F-A759-E96EAB09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25" y="0"/>
            <a:ext cx="866174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9207AC-DC2B-4B13-B4F2-D895B6615449}"/>
              </a:ext>
            </a:extLst>
          </p:cNvPr>
          <p:cNvSpPr/>
          <p:nvPr/>
        </p:nvSpPr>
        <p:spPr>
          <a:xfrm>
            <a:off x="2387600" y="3060437"/>
            <a:ext cx="1841500" cy="1282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6735C9-EFEB-4C2D-8724-BFC4DCCE34C7}"/>
              </a:ext>
            </a:extLst>
          </p:cNvPr>
          <p:cNvSpPr/>
          <p:nvPr/>
        </p:nvSpPr>
        <p:spPr>
          <a:xfrm>
            <a:off x="4229100" y="3060437"/>
            <a:ext cx="1492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자유롭게 주석 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 가능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05B02D-B622-4EE6-812A-D52BACE7017C}"/>
              </a:ext>
            </a:extLst>
          </p:cNvPr>
          <p:cNvSpPr/>
          <p:nvPr/>
        </p:nvSpPr>
        <p:spPr>
          <a:xfrm>
            <a:off x="2133600" y="1904737"/>
            <a:ext cx="422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초록색 띠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화면이 공유되는 부분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59D000-B4A6-491B-8709-9899F17D43F7}"/>
              </a:ext>
            </a:extLst>
          </p:cNvPr>
          <p:cNvSpPr/>
          <p:nvPr/>
        </p:nvSpPr>
        <p:spPr>
          <a:xfrm>
            <a:off x="6388100" y="431274"/>
            <a:ext cx="977900" cy="356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4A194F-761B-4AFB-A4F9-8CACE9B14B66}"/>
              </a:ext>
            </a:extLst>
          </p:cNvPr>
          <p:cNvSpPr/>
          <p:nvPr/>
        </p:nvSpPr>
        <p:spPr>
          <a:xfrm>
            <a:off x="7366000" y="456936"/>
            <a:ext cx="2730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공유 중지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공유 종료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33612E-CACB-4214-A5CF-A34FE14E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90" y="-45398"/>
            <a:ext cx="8656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3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4435DB-5BF4-4A77-ADBD-3FB71877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20" y="808454"/>
            <a:ext cx="4267796" cy="523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003FA3-A306-4F83-9BC7-20CEEA09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21" y="1743037"/>
            <a:ext cx="4267796" cy="4950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D7F93C-4D02-42A7-BEA3-70987BEF3B0A}"/>
              </a:ext>
            </a:extLst>
          </p:cNvPr>
          <p:cNvSpPr/>
          <p:nvPr/>
        </p:nvSpPr>
        <p:spPr>
          <a:xfrm>
            <a:off x="4447566" y="808455"/>
            <a:ext cx="721334" cy="523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7EF44E-0576-4B78-8039-1FDDC1714987}"/>
              </a:ext>
            </a:extLst>
          </p:cNvPr>
          <p:cNvSpPr/>
          <p:nvPr/>
        </p:nvSpPr>
        <p:spPr>
          <a:xfrm>
            <a:off x="4178300" y="1728595"/>
            <a:ext cx="1041400" cy="523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C9B73A-6214-457B-B89F-9291D3979A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808233" y="1332403"/>
            <a:ext cx="0" cy="39619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DC17CE-3C9F-41C1-87EE-96C9D4F4511E}"/>
              </a:ext>
            </a:extLst>
          </p:cNvPr>
          <p:cNvSpPr/>
          <p:nvPr/>
        </p:nvSpPr>
        <p:spPr>
          <a:xfrm>
            <a:off x="1689100" y="1345833"/>
            <a:ext cx="3022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기록 버튼 클릭하면 메뉴가 바뀜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6AD72-D587-4A02-8184-F31C4F2FC4EF}"/>
              </a:ext>
            </a:extLst>
          </p:cNvPr>
          <p:cNvSpPr/>
          <p:nvPr/>
        </p:nvSpPr>
        <p:spPr>
          <a:xfrm>
            <a:off x="2345722" y="2294511"/>
            <a:ext cx="302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일시 중지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기록을 잠시 중지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중지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기록을 중단함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09EB86-2B17-4DDF-A14A-E7CB23B1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20" y="3429000"/>
            <a:ext cx="4414362" cy="1587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F659ED-8B25-48BA-97AC-A1190747AC21}"/>
              </a:ext>
            </a:extLst>
          </p:cNvPr>
          <p:cNvSpPr/>
          <p:nvPr/>
        </p:nvSpPr>
        <p:spPr>
          <a:xfrm>
            <a:off x="4646982" y="4513492"/>
            <a:ext cx="344118" cy="388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642719-3073-413F-8712-14DEB56465DC}"/>
              </a:ext>
            </a:extLst>
          </p:cNvPr>
          <p:cNvSpPr/>
          <p:nvPr/>
        </p:nvSpPr>
        <p:spPr>
          <a:xfrm>
            <a:off x="1231900" y="4902200"/>
            <a:ext cx="3762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기록을 시작하면 참가자 목록에 아이콘이 뜨고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참가자가 확인 가능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C49B2C-B8CE-4D9D-A1C8-22A7520F7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984" y="644894"/>
            <a:ext cx="4413887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1C8FC1D-7020-4902-BB1F-08D41648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6" y="2587929"/>
            <a:ext cx="11601694" cy="45602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5C5E6B-8E33-49B8-B748-E30D1F25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35" y="358768"/>
            <a:ext cx="2000529" cy="2229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AE0C1-83AA-4B2E-8DAE-71C5EF3D6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319" y="409568"/>
            <a:ext cx="9211961" cy="2133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208EF4-F0AF-4287-B36C-BE50E1CB3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308" y="3022382"/>
            <a:ext cx="9163272" cy="161311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E12DBB-54E0-4E32-8B97-46A1517F87E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59164" y="1473349"/>
            <a:ext cx="388155" cy="31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AA60BD-F789-4C50-BFB3-A820E4CB127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353300" y="2543466"/>
            <a:ext cx="11644" cy="47891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F90921-8227-4EEE-8D31-78A07FEDB37C}"/>
              </a:ext>
            </a:extLst>
          </p:cNvPr>
          <p:cNvSpPr/>
          <p:nvPr/>
        </p:nvSpPr>
        <p:spPr>
          <a:xfrm>
            <a:off x="608382" y="2049692"/>
            <a:ext cx="775918" cy="249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3442BE-2539-4981-8F1B-BF6245305C16}"/>
              </a:ext>
            </a:extLst>
          </p:cNvPr>
          <p:cNvSpPr/>
          <p:nvPr/>
        </p:nvSpPr>
        <p:spPr>
          <a:xfrm>
            <a:off x="4862882" y="1925188"/>
            <a:ext cx="775918" cy="249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A87187-A5E0-4ED8-A51D-1DE435389CD8}"/>
              </a:ext>
            </a:extLst>
          </p:cNvPr>
          <p:cNvSpPr/>
          <p:nvPr/>
        </p:nvSpPr>
        <p:spPr>
          <a:xfrm>
            <a:off x="4862882" y="4160388"/>
            <a:ext cx="4545810" cy="259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5832C2-DA99-4734-83C0-9DAA08B5858F}"/>
              </a:ext>
            </a:extLst>
          </p:cNvPr>
          <p:cNvSpPr/>
          <p:nvPr/>
        </p:nvSpPr>
        <p:spPr>
          <a:xfrm>
            <a:off x="4737100" y="4450834"/>
            <a:ext cx="674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시작 일시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회의명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폴더가 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493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C7356D9A-10F7-406E-BF3B-21EEA645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82" y="1070690"/>
            <a:ext cx="8766808" cy="55356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D499BC-EE09-4FDD-90F8-969217CB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51" y="336515"/>
            <a:ext cx="4429841" cy="5415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A2F87-CF87-4717-9B21-0D9D24D75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39" y="336515"/>
            <a:ext cx="3915321" cy="4953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54A19B-EF58-4EDB-B9FF-A3EC0CA94AC2}"/>
              </a:ext>
            </a:extLst>
          </p:cNvPr>
          <p:cNvSpPr/>
          <p:nvPr/>
        </p:nvSpPr>
        <p:spPr>
          <a:xfrm>
            <a:off x="1992682" y="336515"/>
            <a:ext cx="775918" cy="495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3CBAA6-64B8-4B6F-925B-36F8ECFEC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13"/>
          <a:stretch/>
        </p:blipFill>
        <p:spPr>
          <a:xfrm>
            <a:off x="531539" y="1105692"/>
            <a:ext cx="3915321" cy="46466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5D74E1-6636-426E-A7D6-6155AF876C05}"/>
              </a:ext>
            </a:extLst>
          </p:cNvPr>
          <p:cNvSpPr/>
          <p:nvPr/>
        </p:nvSpPr>
        <p:spPr>
          <a:xfrm>
            <a:off x="2606003" y="3428999"/>
            <a:ext cx="1840857" cy="2323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8FAEE0-AC2A-478D-ADFB-758A5228A76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80641" y="831883"/>
            <a:ext cx="1145791" cy="2597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9B67CD-4146-4AAF-9079-3512F72C1C2B}"/>
              </a:ext>
            </a:extLst>
          </p:cNvPr>
          <p:cNvSpPr/>
          <p:nvPr/>
        </p:nvSpPr>
        <p:spPr>
          <a:xfrm>
            <a:off x="711200" y="1439538"/>
            <a:ext cx="1894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시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화면의 우측 하단에 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채팅창이 뜸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1CB418-4A5B-414F-9CAC-7E502AEB325A}"/>
              </a:ext>
            </a:extLst>
          </p:cNvPr>
          <p:cNvSpPr/>
          <p:nvPr/>
        </p:nvSpPr>
        <p:spPr>
          <a:xfrm>
            <a:off x="4950913" y="5382975"/>
            <a:ext cx="261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엔터로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채팅을 보낼 수 있음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09E60A-2B29-4307-B668-5B9F63413838}"/>
              </a:ext>
            </a:extLst>
          </p:cNvPr>
          <p:cNvSpPr/>
          <p:nvPr/>
        </p:nvSpPr>
        <p:spPr>
          <a:xfrm>
            <a:off x="6232462" y="1748375"/>
            <a:ext cx="1016000" cy="190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B8F761-E8AB-49E3-8228-4A0F4D2288E1}"/>
              </a:ext>
            </a:extLst>
          </p:cNvPr>
          <p:cNvSpPr/>
          <p:nvPr/>
        </p:nvSpPr>
        <p:spPr>
          <a:xfrm>
            <a:off x="6010132" y="4611828"/>
            <a:ext cx="1647967" cy="307298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학생 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9FC8C5-4FB0-423E-9260-F979FD20E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466" y="3838514"/>
            <a:ext cx="4415626" cy="6071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79FC09-4622-4862-BE70-F0A03B4B7663}"/>
              </a:ext>
            </a:extLst>
          </p:cNvPr>
          <p:cNvSpPr/>
          <p:nvPr/>
        </p:nvSpPr>
        <p:spPr>
          <a:xfrm>
            <a:off x="5785678" y="3882134"/>
            <a:ext cx="1986721" cy="1159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0453C-A8D7-4689-B558-F2A0926872D3}"/>
              </a:ext>
            </a:extLst>
          </p:cNvPr>
          <p:cNvSpPr/>
          <p:nvPr/>
        </p:nvSpPr>
        <p:spPr>
          <a:xfrm>
            <a:off x="5785678" y="3242276"/>
            <a:ext cx="3475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받는 사람을 바꿀 수 있음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개인으로 설정할 경우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비공개로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68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45FE62-58D5-4DF1-A4F0-F67C8A93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77124" cy="4883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560485-AD3C-47E7-A87C-D99866C36443}"/>
              </a:ext>
            </a:extLst>
          </p:cNvPr>
          <p:cNvSpPr/>
          <p:nvPr/>
        </p:nvSpPr>
        <p:spPr>
          <a:xfrm>
            <a:off x="177800" y="1917700"/>
            <a:ext cx="4191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DCD43-6F27-4DB9-A962-1156B6DC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35" y="987340"/>
            <a:ext cx="767552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D0454F-03DE-4286-97CB-6AB1D7FE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438900" cy="4292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94A8DE-1514-4F3F-B057-84D767331D83}"/>
              </a:ext>
            </a:extLst>
          </p:cNvPr>
          <p:cNvSpPr/>
          <p:nvPr/>
        </p:nvSpPr>
        <p:spPr>
          <a:xfrm>
            <a:off x="5950779" y="3983734"/>
            <a:ext cx="488122" cy="308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89FA0B-BC5D-413D-BFF9-F04DFA3E352C}"/>
              </a:ext>
            </a:extLst>
          </p:cNvPr>
          <p:cNvSpPr/>
          <p:nvPr/>
        </p:nvSpPr>
        <p:spPr>
          <a:xfrm>
            <a:off x="4620775" y="3614402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옵션 설정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A475D2-68F7-418B-9B7B-56E5B167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082" y="2720757"/>
            <a:ext cx="2581635" cy="1571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A67E74-4587-41D5-8A6F-34D3FD3EF0F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438901" y="3506679"/>
            <a:ext cx="741181" cy="6314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3313F-142A-4124-B3CB-05A7F22991FA}"/>
              </a:ext>
            </a:extLst>
          </p:cNvPr>
          <p:cNvSpPr/>
          <p:nvPr/>
        </p:nvSpPr>
        <p:spPr>
          <a:xfrm>
            <a:off x="7180081" y="1546136"/>
            <a:ext cx="2814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모두에 대해 회의 종료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참가자 모두가 회의에서 나감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나가기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회의는 유지되고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자신만 나감</a:t>
            </a:r>
            <a:endParaRPr lang="en-US" altLang="ko-KR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B7E180-1A42-45A3-A534-A8EFE40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93" y="1983044"/>
            <a:ext cx="10022693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83A7EE-4A02-49AE-AC8E-EE07CAF7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93024" cy="50203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9A0D27-5F99-47BB-A980-95940C1A3432}"/>
              </a:ext>
            </a:extLst>
          </p:cNvPr>
          <p:cNvSpPr/>
          <p:nvPr/>
        </p:nvSpPr>
        <p:spPr>
          <a:xfrm>
            <a:off x="2159000" y="1905000"/>
            <a:ext cx="889000" cy="317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B4F91A-627E-4562-AC09-9C590EC6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12" y="1018830"/>
            <a:ext cx="7895004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E6F0B-E13C-4302-A3CF-375B0A0B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720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B11E18-6E86-4725-8C61-C95C3DACFF7E}"/>
              </a:ext>
            </a:extLst>
          </p:cNvPr>
          <p:cNvSpPr/>
          <p:nvPr/>
        </p:nvSpPr>
        <p:spPr>
          <a:xfrm>
            <a:off x="2603500" y="1676400"/>
            <a:ext cx="22987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1DE154-04F0-49B1-8CE6-1099853BB343}"/>
              </a:ext>
            </a:extLst>
          </p:cNvPr>
          <p:cNvSpPr/>
          <p:nvPr/>
        </p:nvSpPr>
        <p:spPr>
          <a:xfrm>
            <a:off x="2619253" y="2489200"/>
            <a:ext cx="1762247" cy="622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A72CB3-E962-4C4B-8B0D-3367ADE32483}"/>
              </a:ext>
            </a:extLst>
          </p:cNvPr>
          <p:cNvSpPr/>
          <p:nvPr/>
        </p:nvSpPr>
        <p:spPr>
          <a:xfrm>
            <a:off x="2606553" y="3416300"/>
            <a:ext cx="670047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A1DC44-14EA-41A0-97A5-73A0756D9043}"/>
              </a:ext>
            </a:extLst>
          </p:cNvPr>
          <p:cNvSpPr/>
          <p:nvPr/>
        </p:nvSpPr>
        <p:spPr>
          <a:xfrm>
            <a:off x="2619253" y="4622800"/>
            <a:ext cx="1584447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5680E9-6011-46FD-93F0-CBD6447AC75A}"/>
              </a:ext>
            </a:extLst>
          </p:cNvPr>
          <p:cNvSpPr/>
          <p:nvPr/>
        </p:nvSpPr>
        <p:spPr>
          <a:xfrm>
            <a:off x="2603500" y="5346700"/>
            <a:ext cx="1584447" cy="1003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A2365-EB0C-4B04-932B-BF96242BB99A}"/>
              </a:ext>
            </a:extLst>
          </p:cNvPr>
          <p:cNvSpPr txBox="1"/>
          <p:nvPr/>
        </p:nvSpPr>
        <p:spPr>
          <a:xfrm>
            <a:off x="4902200" y="1638300"/>
            <a:ext cx="1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이름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199D5-7333-4619-ADCE-0E06BEA3AFC7}"/>
              </a:ext>
            </a:extLst>
          </p:cNvPr>
          <p:cNvSpPr txBox="1"/>
          <p:nvPr/>
        </p:nvSpPr>
        <p:spPr>
          <a:xfrm>
            <a:off x="4381500" y="2489200"/>
            <a:ext cx="1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시작 일시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871D4-7667-45E1-AE6E-5A5A9D00A090}"/>
              </a:ext>
            </a:extLst>
          </p:cNvPr>
          <p:cNvSpPr txBox="1"/>
          <p:nvPr/>
        </p:nvSpPr>
        <p:spPr>
          <a:xfrm>
            <a:off x="4381500" y="2802235"/>
            <a:ext cx="1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회의 시간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14133-179D-493C-B797-5AF5EE857A40}"/>
              </a:ext>
            </a:extLst>
          </p:cNvPr>
          <p:cNvSpPr txBox="1"/>
          <p:nvPr/>
        </p:nvSpPr>
        <p:spPr>
          <a:xfrm>
            <a:off x="3276600" y="3357661"/>
            <a:ext cx="1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매주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매달 등 반복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ED4F2-9D30-443E-9EA9-FFA114F10094}"/>
              </a:ext>
            </a:extLst>
          </p:cNvPr>
          <p:cNvSpPr txBox="1"/>
          <p:nvPr/>
        </p:nvSpPr>
        <p:spPr>
          <a:xfrm>
            <a:off x="4203700" y="4608840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호스트 및 참가자의 비디오 사용 여부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8C675-1F86-4779-80B8-C65110516EAF}"/>
              </a:ext>
            </a:extLst>
          </p:cNvPr>
          <p:cNvSpPr txBox="1"/>
          <p:nvPr/>
        </p:nvSpPr>
        <p:spPr>
          <a:xfrm>
            <a:off x="4187946" y="5299730"/>
            <a:ext cx="3349259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호스트가 회의 참여 전 참가자가 들어올 수 있는지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참가자 입장 시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음소거를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기본 값으로 할 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대기실 사용 여부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로컬 컴퓨터에서 회의를 자동으로 기록할지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F777DE3-39EF-428A-B23D-C06D304C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18" y="0"/>
            <a:ext cx="7534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20492-1483-45BD-BC74-E026C963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31722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337D93-CF37-46AE-AFFA-251F674AC1DB}"/>
              </a:ext>
            </a:extLst>
          </p:cNvPr>
          <p:cNvSpPr/>
          <p:nvPr/>
        </p:nvSpPr>
        <p:spPr>
          <a:xfrm>
            <a:off x="1515879" y="1879599"/>
            <a:ext cx="2268721" cy="307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F7188-49B0-4A27-BFBA-4C82CC142137}"/>
              </a:ext>
            </a:extLst>
          </p:cNvPr>
          <p:cNvSpPr txBox="1"/>
          <p:nvPr/>
        </p:nvSpPr>
        <p:spPr>
          <a:xfrm>
            <a:off x="3784600" y="1879599"/>
            <a:ext cx="1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반복 기준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3D6D99-289D-44E5-BA99-8056464C8011}"/>
              </a:ext>
            </a:extLst>
          </p:cNvPr>
          <p:cNvSpPr/>
          <p:nvPr/>
        </p:nvSpPr>
        <p:spPr>
          <a:xfrm>
            <a:off x="1515879" y="2281657"/>
            <a:ext cx="2268721" cy="307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34EA9-7BA9-4331-BFB8-4304C5530317}"/>
              </a:ext>
            </a:extLst>
          </p:cNvPr>
          <p:cNvSpPr txBox="1"/>
          <p:nvPr/>
        </p:nvSpPr>
        <p:spPr>
          <a:xfrm>
            <a:off x="3784600" y="2281656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일로 설정할 경우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4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일마다 반복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A5C530-C81A-40E0-AAA6-AAA41BF2AF5E}"/>
              </a:ext>
            </a:extLst>
          </p:cNvPr>
          <p:cNvSpPr/>
          <p:nvPr/>
        </p:nvSpPr>
        <p:spPr>
          <a:xfrm>
            <a:off x="2650239" y="2696538"/>
            <a:ext cx="3039361" cy="307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33125-FAB3-49EF-BBA8-E3AAAF4BC486}"/>
              </a:ext>
            </a:extLst>
          </p:cNvPr>
          <p:cNvSpPr txBox="1"/>
          <p:nvPr/>
        </p:nvSpPr>
        <p:spPr>
          <a:xfrm>
            <a:off x="3405662" y="3065520"/>
            <a:ext cx="3249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회의를 언제부터 몇 번이나 반복할 건지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C1ECCB8-7A8D-4304-A7AE-5772CCE6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89" y="1712827"/>
            <a:ext cx="6809822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3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E6F0B-E13C-4302-A3CF-375B0A0B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720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B11E18-6E86-4725-8C61-C95C3DACFF7E}"/>
              </a:ext>
            </a:extLst>
          </p:cNvPr>
          <p:cNvSpPr/>
          <p:nvPr/>
        </p:nvSpPr>
        <p:spPr>
          <a:xfrm>
            <a:off x="2619253" y="6438900"/>
            <a:ext cx="631947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B00CA2-D8FD-4747-8565-507A1C0D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0"/>
            <a:ext cx="7534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5BA76D-1708-4AD9-98D2-12844E20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80495"/>
            <a:ext cx="10745700" cy="66970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7BC68F-550B-482E-87C3-091E03CF195B}"/>
              </a:ext>
            </a:extLst>
          </p:cNvPr>
          <p:cNvSpPr/>
          <p:nvPr/>
        </p:nvSpPr>
        <p:spPr>
          <a:xfrm>
            <a:off x="5240277" y="2044700"/>
            <a:ext cx="601724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419E5B-C45C-4D94-AE05-E290372210BF}"/>
              </a:ext>
            </a:extLst>
          </p:cNvPr>
          <p:cNvSpPr/>
          <p:nvPr/>
        </p:nvSpPr>
        <p:spPr>
          <a:xfrm>
            <a:off x="10032999" y="2082800"/>
            <a:ext cx="469901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58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186DB8-55BF-4323-9B9D-7B438CF2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87" y="0"/>
            <a:ext cx="1058762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8D98F6-BE56-49BA-9BD0-C4CF17B09CA9}"/>
              </a:ext>
            </a:extLst>
          </p:cNvPr>
          <p:cNvSpPr/>
          <p:nvPr/>
        </p:nvSpPr>
        <p:spPr>
          <a:xfrm>
            <a:off x="10205976" y="876300"/>
            <a:ext cx="868423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475B-5F3F-46F2-AFCA-D872EF72099D}"/>
              </a:ext>
            </a:extLst>
          </p:cNvPr>
          <p:cNvSpPr/>
          <p:nvPr/>
        </p:nvSpPr>
        <p:spPr>
          <a:xfrm>
            <a:off x="9296400" y="6108700"/>
            <a:ext cx="673099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2D917B-A1E1-40F8-A98C-2F0267BCBC2D}"/>
              </a:ext>
            </a:extLst>
          </p:cNvPr>
          <p:cNvSpPr/>
          <p:nvPr/>
        </p:nvSpPr>
        <p:spPr>
          <a:xfrm>
            <a:off x="10205976" y="3600450"/>
            <a:ext cx="673099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F6C14-272A-449B-A97E-B2C06D045497}"/>
              </a:ext>
            </a:extLst>
          </p:cNvPr>
          <p:cNvSpPr txBox="1"/>
          <p:nvPr/>
        </p:nvSpPr>
        <p:spPr>
          <a:xfrm>
            <a:off x="8643876" y="862111"/>
            <a:ext cx="1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바로 시작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712EB-53F6-43A5-ABC1-650B1596B9F2}"/>
              </a:ext>
            </a:extLst>
          </p:cNvPr>
          <p:cNvSpPr txBox="1"/>
          <p:nvPr/>
        </p:nvSpPr>
        <p:spPr>
          <a:xfrm>
            <a:off x="8407400" y="3586261"/>
            <a:ext cx="1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링크 및 회의 안내 복사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41A5A-847B-4973-9FA1-E059B6C02A0A}"/>
              </a:ext>
            </a:extLst>
          </p:cNvPr>
          <p:cNvSpPr txBox="1"/>
          <p:nvPr/>
        </p:nvSpPr>
        <p:spPr>
          <a:xfrm>
            <a:off x="8170923" y="5800923"/>
            <a:ext cx="1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회의 정보 편집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11D9F6-3502-43C3-BFC2-A8A9A1F7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3" y="-1057077"/>
            <a:ext cx="1058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53639D-1600-42C7-9E9A-5B933582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613969"/>
            <a:ext cx="10869542" cy="56300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B0F14F-91BC-4FD4-A8E0-508CC4EB514A}"/>
              </a:ext>
            </a:extLst>
          </p:cNvPr>
          <p:cNvSpPr/>
          <p:nvPr/>
        </p:nvSpPr>
        <p:spPr>
          <a:xfrm>
            <a:off x="5892800" y="2476500"/>
            <a:ext cx="154940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7512B0-C6A4-4881-968D-47460751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96" y="2882900"/>
            <a:ext cx="10876207" cy="56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304</Words>
  <Application>Microsoft Office PowerPoint</Application>
  <PresentationFormat>와이드스크린</PresentationFormat>
  <Paragraphs>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</cp:revision>
  <dcterms:created xsi:type="dcterms:W3CDTF">2020-05-10T09:37:10Z</dcterms:created>
  <dcterms:modified xsi:type="dcterms:W3CDTF">2020-05-10T11:13:05Z</dcterms:modified>
</cp:coreProperties>
</file>